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4" autoAdjust="0"/>
    <p:restoredTop sz="96412" autoAdjust="0"/>
  </p:normalViewPr>
  <p:slideViewPr>
    <p:cSldViewPr>
      <p:cViewPr varScale="1">
        <p:scale>
          <a:sx n="114" d="100"/>
          <a:sy n="114" d="100"/>
        </p:scale>
        <p:origin x="170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7/25/2018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7/25/2018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7/25/2018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7/25/2018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7/25/2018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/>
              <a:t>https://uci.bootcampcontent.com/UCI-Coding-Bootcamp/UCIRV201807DATA4-Class-Repository-DATA/tree/master</a:t>
            </a:r>
          </a:p>
        </p:txBody>
      </p:sp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48FAF8F-690D-4DF3-8009-D811D54F2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6061"/>
            <a:ext cx="9144000" cy="401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/>
              <a:t>https://codingbootcamp.hosted.panopto.com/Panopto/Pages/Sessions/List.aspx#folderID=%228873afaa-20a2-4ba0-a1a9-a9260112f110%22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7CD6BA0-CB7E-405E-8FEA-049AE64DD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62001"/>
            <a:ext cx="8165927" cy="445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14132</TotalTime>
  <Words>1149</Words>
  <Application>Microsoft Office PowerPoint</Application>
  <PresentationFormat>On-screen Show (4:3)</PresentationFormat>
  <Paragraphs>270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Bryan Lowe</cp:lastModifiedBy>
  <cp:revision>1732</cp:revision>
  <cp:lastPrinted>2016-01-30T16:23:56Z</cp:lastPrinted>
  <dcterms:created xsi:type="dcterms:W3CDTF">2015-01-20T17:19:00Z</dcterms:created>
  <dcterms:modified xsi:type="dcterms:W3CDTF">2018-07-25T22:28:50Z</dcterms:modified>
</cp:coreProperties>
</file>